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6"/>
  </p:notesMasterIdLst>
  <p:sldIdLst>
    <p:sldId id="280" r:id="rId3"/>
    <p:sldId id="279" r:id="rId4"/>
    <p:sldId id="278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8BC7"/>
    <a:srgbClr val="C55A11"/>
    <a:srgbClr val="5B9BD5"/>
    <a:srgbClr val="FFE1E1"/>
    <a:srgbClr val="FF7575"/>
    <a:srgbClr val="D5D2E7"/>
    <a:srgbClr val="CCD7EC"/>
    <a:srgbClr val="8FA8D5"/>
    <a:srgbClr val="6B8BC8"/>
    <a:srgbClr val="00A5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77" y="2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D3AFEB-ECC5-49CB-AC1F-B7ABC1FC6486}" type="datetimeFigureOut">
              <a:rPr lang="pt-BR" smtClean="0"/>
              <a:t>09/06/2024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C65D97-5F96-4020-B11F-01C72017B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716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8CA2B-5BEC-41A5-82BB-85C6A360C4F8}" type="datetime1">
              <a:rPr lang="pt-BR" smtClean="0"/>
              <a:t>09/06/2024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0C86B-7768-4BE8-8E63-E509A74DCD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8375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B3080-DA35-4577-ACAA-CE8D14B7A85B}" type="datetime1">
              <a:rPr lang="pt-BR" smtClean="0"/>
              <a:t>09/06/2024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0C86B-7768-4BE8-8E63-E509A74DCD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7530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C2CC-09A9-4CDC-86A4-40F874F43563}" type="datetime1">
              <a:rPr lang="pt-BR" smtClean="0"/>
              <a:t>09/06/2024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0C86B-7768-4BE8-8E63-E509A74DCD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5008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97609-9847-4649-A32D-546C7DF87499}" type="datetime1">
              <a:rPr lang="pt-BR" smtClean="0"/>
              <a:t>09/06/2024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0C86B-7768-4BE8-8E63-E509A74DCD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2315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362FE-3344-47FD-B59E-93CD4D5E5B82}" type="datetime1">
              <a:rPr lang="pt-BR" smtClean="0"/>
              <a:t>09/06/2024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0C86B-7768-4BE8-8E63-E509A74DCD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1079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B1EEC-C659-408C-837B-8F8FE1D141A9}" type="datetime1">
              <a:rPr lang="pt-BR" smtClean="0"/>
              <a:t>09/06/2024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0C86B-7768-4BE8-8E63-E509A74DCD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998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9B42-F71A-45E7-9219-59221E9874A6}" type="datetime1">
              <a:rPr lang="pt-BR" smtClean="0"/>
              <a:t>09/06/2024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0C86B-7768-4BE8-8E63-E509A74DCD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111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5B75-22E2-41C8-B6FB-AE77D5E66951}" type="datetime1">
              <a:rPr lang="pt-BR" smtClean="0"/>
              <a:t>09/06/2024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0C86B-7768-4BE8-8E63-E509A74DCD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3050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E3AD-2107-4D4B-8CEE-E068C5E454AF}" type="datetime1">
              <a:rPr lang="pt-BR" smtClean="0"/>
              <a:t>09/06/2024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0C86B-7768-4BE8-8E63-E509A74DCD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1563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416CA-B555-4C9E-95AD-0F6C2616C0E5}" type="datetime1">
              <a:rPr lang="pt-BR" smtClean="0"/>
              <a:t>09/06/2024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0C86B-7768-4BE8-8E63-E509A74DCD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8891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7779A-3F13-41CD-99CF-6138BA8CCE81}" type="datetime1">
              <a:rPr lang="pt-BR" smtClean="0"/>
              <a:t>09/06/2024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0C86B-7768-4BE8-8E63-E509A74DCD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1786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0E16C-45D8-4CA9-81C3-93961EA20833}" type="datetime1">
              <a:rPr lang="pt-BR" smtClean="0"/>
              <a:t>09/06/2024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2D38-3A3D-4CAA-9A4B-0532B23204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122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D0DCA-3408-4899-9B7A-6F1A43FFB5A8}" type="datetime1">
              <a:rPr lang="pt-BR" smtClean="0"/>
              <a:t>09/06/2024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2D38-3A3D-4CAA-9A4B-0532B23204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5389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24762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1415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9A45B-EFBF-4636-9116-8BCA3B66D9FE}" type="datetime1">
              <a:rPr lang="pt-BR" smtClean="0"/>
              <a:t>09/06/2024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2D38-3A3D-4CAA-9A4B-0532B23204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1150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9EE1-6AA2-4BC2-8D7D-D1FDCC9838AE}" type="datetime1">
              <a:rPr lang="pt-BR" smtClean="0"/>
              <a:t>09/06/2024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2D38-3A3D-4CAA-9A4B-0532B23204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2362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CF384-E954-4F16-B0F3-94A2A36A0212}" type="datetime1">
              <a:rPr lang="pt-BR" smtClean="0"/>
              <a:t>09/06/2024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2D38-3A3D-4CAA-9A4B-0532B23204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0325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B632-DA00-40EF-852C-C714DFD44B72}" type="datetime1">
              <a:rPr lang="pt-BR" smtClean="0"/>
              <a:t>09/06/2024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2D38-3A3D-4CAA-9A4B-0532B23204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4920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B2574-6569-429D-9DC8-FBCF54A7F064}" type="datetime1">
              <a:rPr lang="pt-BR" smtClean="0"/>
              <a:t>09/06/2024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2D38-3A3D-4CAA-9A4B-0532B23204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7400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B8BEB-640F-4E85-AD3A-68D33B5891BD}" type="datetime1">
              <a:rPr lang="pt-BR" smtClean="0"/>
              <a:t>09/06/2024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2D38-3A3D-4CAA-9A4B-0532B23204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96433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F567-749C-415D-90BD-78501D573CC0}" type="datetime1">
              <a:rPr lang="pt-BR" smtClean="0"/>
              <a:t>09/06/2024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2D38-3A3D-4CAA-9A4B-0532B23204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83613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86D1-C58D-4032-B068-AB7FD2F022B9}" type="datetime1">
              <a:rPr lang="pt-BR" smtClean="0"/>
              <a:t>09/06/2024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2D38-3A3D-4CAA-9A4B-0532B23204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6330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1F7F6-D475-41F8-8B7C-FC20F335F316}" type="datetime1">
              <a:rPr lang="pt-BR" smtClean="0"/>
              <a:t>09/06/2024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2D38-3A3D-4CAA-9A4B-0532B23204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940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D6BCC8B8-34E2-4066-A17A-4FC84433A300}" type="datetime1">
              <a:rPr lang="pt-BR" smtClean="0"/>
              <a:t>09/06/2024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EF0C86B-7768-4BE8-8E63-E509A74DCD5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91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0" y="0"/>
            <a:ext cx="12191999" cy="905522"/>
          </a:xfrm>
          <a:prstGeom prst="rect">
            <a:avLst/>
          </a:prstGeom>
          <a:gradFill>
            <a:gsLst>
              <a:gs pos="27000">
                <a:schemeClr val="bg1"/>
              </a:gs>
              <a:gs pos="0">
                <a:schemeClr val="bg1"/>
              </a:gs>
              <a:gs pos="53000">
                <a:srgbClr val="6B8BC7"/>
              </a:gs>
              <a:gs pos="100000">
                <a:srgbClr val="6B8BC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 userDrawn="1"/>
        </p:nvSpPr>
        <p:spPr>
          <a:xfrm>
            <a:off x="0" y="6440129"/>
            <a:ext cx="12192000" cy="417870"/>
          </a:xfrm>
          <a:prstGeom prst="rect">
            <a:avLst/>
          </a:prstGeom>
          <a:solidFill>
            <a:srgbClr val="00A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155" y="0"/>
            <a:ext cx="8239432" cy="9055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1021344"/>
            <a:ext cx="10515600" cy="54100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508955"/>
            <a:ext cx="2743200" cy="2715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EA761CB8-EE29-474A-AE59-9DBC556CE3CA}" type="datetime1">
              <a:rPr lang="pt-BR" smtClean="0"/>
              <a:t>09/06/2024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508954"/>
            <a:ext cx="4114800" cy="2715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08954"/>
            <a:ext cx="2743200" cy="2715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D6C2D38-3A3D-4CAA-9A4B-0532B23204E5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735" y="115822"/>
            <a:ext cx="3181106" cy="67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9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ln w="1270">
            <a:solidFill>
              <a:schemeClr val="bg1"/>
            </a:solidFill>
          </a:ln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3264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9331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537" y="1"/>
            <a:ext cx="9656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9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668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Personalizar design</vt:lpstr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Vitalino</dc:creator>
  <cp:lastModifiedBy>Conta da Microsoft</cp:lastModifiedBy>
  <cp:revision>53</cp:revision>
  <dcterms:created xsi:type="dcterms:W3CDTF">2018-04-09T18:43:21Z</dcterms:created>
  <dcterms:modified xsi:type="dcterms:W3CDTF">2024-06-09T08:30:13Z</dcterms:modified>
</cp:coreProperties>
</file>